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1" r:id="rId2"/>
    <p:sldId id="263" r:id="rId3"/>
    <p:sldId id="264" r:id="rId4"/>
    <p:sldId id="265" r:id="rId5"/>
    <p:sldId id="266" r:id="rId6"/>
  </p:sldIdLst>
  <p:sldSz cx="18288000" cy="10287000"/>
  <p:notesSz cx="6858000" cy="9144000"/>
  <p:embeddedFontLst>
    <p:embeddedFont>
      <p:font typeface="Montserrat" panose="00000500000000000000" pitchFamily="2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B6ED"/>
    <a:srgbClr val="2176E2"/>
    <a:srgbClr val="1C71E1"/>
    <a:srgbClr val="1D72E1"/>
    <a:srgbClr val="267BE3"/>
    <a:srgbClr val="2798D2"/>
    <a:srgbClr val="2671B4"/>
    <a:srgbClr val="051D64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Castañeda Pacheco" userId="c09920d6-f787-4484-8bc6-2b2e9cbba6df" providerId="ADAL" clId="{B6C99E55-31DA-4E13-9E75-E01A5BDB172C}"/>
    <pc:docChg chg="custSel addSld delSld modSld">
      <pc:chgData name="Alejandro Castañeda Pacheco" userId="c09920d6-f787-4484-8bc6-2b2e9cbba6df" providerId="ADAL" clId="{B6C99E55-31DA-4E13-9E75-E01A5BDB172C}" dt="2024-09-24T19:02:52.671" v="83" actId="20577"/>
      <pc:docMkLst>
        <pc:docMk/>
      </pc:docMkLst>
      <pc:sldChg chg="modSp mod">
        <pc:chgData name="Alejandro Castañeda Pacheco" userId="c09920d6-f787-4484-8bc6-2b2e9cbba6df" providerId="ADAL" clId="{B6C99E55-31DA-4E13-9E75-E01A5BDB172C}" dt="2024-09-24T19:00:01.010" v="2" actId="313"/>
        <pc:sldMkLst>
          <pc:docMk/>
          <pc:sldMk cId="3440073252" sldId="261"/>
        </pc:sldMkLst>
        <pc:spChg chg="mod">
          <ac:chgData name="Alejandro Castañeda Pacheco" userId="c09920d6-f787-4484-8bc6-2b2e9cbba6df" providerId="ADAL" clId="{B6C99E55-31DA-4E13-9E75-E01A5BDB172C}" dt="2024-09-24T19:00:01.010" v="2" actId="313"/>
          <ac:spMkLst>
            <pc:docMk/>
            <pc:sldMk cId="3440073252" sldId="261"/>
            <ac:spMk id="5" creationId="{E0473C61-C53C-48FB-9108-7049466991E5}"/>
          </ac:spMkLst>
        </pc:spChg>
      </pc:sldChg>
      <pc:sldChg chg="modSp mod">
        <pc:chgData name="Alejandro Castañeda Pacheco" userId="c09920d6-f787-4484-8bc6-2b2e9cbba6df" providerId="ADAL" clId="{B6C99E55-31DA-4E13-9E75-E01A5BDB172C}" dt="2024-09-24T19:02:41.919" v="74" actId="20577"/>
        <pc:sldMkLst>
          <pc:docMk/>
          <pc:sldMk cId="3190490646" sldId="263"/>
        </pc:sldMkLst>
        <pc:spChg chg="mod">
          <ac:chgData name="Alejandro Castañeda Pacheco" userId="c09920d6-f787-4484-8bc6-2b2e9cbba6df" providerId="ADAL" clId="{B6C99E55-31DA-4E13-9E75-E01A5BDB172C}" dt="2024-09-24T19:02:41.919" v="74" actId="20577"/>
          <ac:spMkLst>
            <pc:docMk/>
            <pc:sldMk cId="3190490646" sldId="263"/>
            <ac:spMk id="2" creationId="{2D7C708C-6304-4E6A-9587-C5497AD93A98}"/>
          </ac:spMkLst>
        </pc:spChg>
      </pc:sldChg>
      <pc:sldChg chg="modSp add mod">
        <pc:chgData name="Alejandro Castañeda Pacheco" userId="c09920d6-f787-4484-8bc6-2b2e9cbba6df" providerId="ADAL" clId="{B6C99E55-31DA-4E13-9E75-E01A5BDB172C}" dt="2024-09-24T19:02:38.128" v="72" actId="20577"/>
        <pc:sldMkLst>
          <pc:docMk/>
          <pc:sldMk cId="1764837674" sldId="264"/>
        </pc:sldMkLst>
        <pc:spChg chg="mod">
          <ac:chgData name="Alejandro Castañeda Pacheco" userId="c09920d6-f787-4484-8bc6-2b2e9cbba6df" providerId="ADAL" clId="{B6C99E55-31DA-4E13-9E75-E01A5BDB172C}" dt="2024-09-24T19:02:38.128" v="72" actId="20577"/>
          <ac:spMkLst>
            <pc:docMk/>
            <pc:sldMk cId="1764837674" sldId="264"/>
            <ac:spMk id="2" creationId="{2D7C708C-6304-4E6A-9587-C5497AD93A98}"/>
          </ac:spMkLst>
        </pc:spChg>
      </pc:sldChg>
      <pc:sldChg chg="modSp add mod">
        <pc:chgData name="Alejandro Castañeda Pacheco" userId="c09920d6-f787-4484-8bc6-2b2e9cbba6df" providerId="ADAL" clId="{B6C99E55-31DA-4E13-9E75-E01A5BDB172C}" dt="2024-09-24T19:02:48.078" v="79" actId="20577"/>
        <pc:sldMkLst>
          <pc:docMk/>
          <pc:sldMk cId="3239844352" sldId="265"/>
        </pc:sldMkLst>
        <pc:spChg chg="mod">
          <ac:chgData name="Alejandro Castañeda Pacheco" userId="c09920d6-f787-4484-8bc6-2b2e9cbba6df" providerId="ADAL" clId="{B6C99E55-31DA-4E13-9E75-E01A5BDB172C}" dt="2024-09-24T19:02:48.078" v="79" actId="20577"/>
          <ac:spMkLst>
            <pc:docMk/>
            <pc:sldMk cId="3239844352" sldId="265"/>
            <ac:spMk id="2" creationId="{2D7C708C-6304-4E6A-9587-C5497AD93A98}"/>
          </ac:spMkLst>
        </pc:spChg>
      </pc:sldChg>
      <pc:sldChg chg="modSp add mod">
        <pc:chgData name="Alejandro Castañeda Pacheco" userId="c09920d6-f787-4484-8bc6-2b2e9cbba6df" providerId="ADAL" clId="{B6C99E55-31DA-4E13-9E75-E01A5BDB172C}" dt="2024-09-24T19:02:52.671" v="83" actId="20577"/>
        <pc:sldMkLst>
          <pc:docMk/>
          <pc:sldMk cId="3689633991" sldId="266"/>
        </pc:sldMkLst>
        <pc:spChg chg="mod">
          <ac:chgData name="Alejandro Castañeda Pacheco" userId="c09920d6-f787-4484-8bc6-2b2e9cbba6df" providerId="ADAL" clId="{B6C99E55-31DA-4E13-9E75-E01A5BDB172C}" dt="2024-09-24T19:02:52.671" v="83" actId="20577"/>
          <ac:spMkLst>
            <pc:docMk/>
            <pc:sldMk cId="3689633991" sldId="266"/>
            <ac:spMk id="2" creationId="{2D7C708C-6304-4E6A-9587-C5497AD93A98}"/>
          </ac:spMkLst>
        </pc:spChg>
      </pc:sldChg>
      <pc:sldChg chg="add del">
        <pc:chgData name="Alejandro Castañeda Pacheco" userId="c09920d6-f787-4484-8bc6-2b2e9cbba6df" providerId="ADAL" clId="{B6C99E55-31DA-4E13-9E75-E01A5BDB172C}" dt="2024-09-24T19:02:23.119" v="61" actId="47"/>
        <pc:sldMkLst>
          <pc:docMk/>
          <pc:sldMk cId="1654928126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705BB3B-5A0C-4EC1-B172-7098FD4B6894}"/>
              </a:ext>
            </a:extLst>
          </p:cNvPr>
          <p:cNvGrpSpPr/>
          <p:nvPr userDrawn="1"/>
        </p:nvGrpSpPr>
        <p:grpSpPr>
          <a:xfrm>
            <a:off x="-36285" y="-38101"/>
            <a:ext cx="18324285" cy="3489932"/>
            <a:chOff x="-36285" y="-38101"/>
            <a:chExt cx="18324285" cy="3489932"/>
          </a:xfrm>
        </p:grpSpPr>
        <p:sp>
          <p:nvSpPr>
            <p:cNvPr id="8" name="Diagrama de flujo: retraso 7">
              <a:extLst>
                <a:ext uri="{FF2B5EF4-FFF2-40B4-BE49-F238E27FC236}">
                  <a16:creationId xmlns:a16="http://schemas.microsoft.com/office/drawing/2014/main" id="{0FC6B2AA-0DDC-4F85-8CBB-F53D96BB44C4}"/>
                </a:ext>
              </a:extLst>
            </p:cNvPr>
            <p:cNvSpPr/>
            <p:nvPr/>
          </p:nvSpPr>
          <p:spPr>
            <a:xfrm>
              <a:off x="9884118" y="-38101"/>
              <a:ext cx="1317282" cy="1649667"/>
            </a:xfrm>
            <a:prstGeom prst="flowChartDelay">
              <a:avLst/>
            </a:prstGeom>
            <a:solidFill>
              <a:srgbClr val="2671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rgbClr val="4F81BD"/>
                </a:solidFill>
              </a:endParaRPr>
            </a:p>
          </p:txBody>
        </p: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CDA1A6A1-B5FE-46ED-B437-6F46E58B707D}"/>
                </a:ext>
              </a:extLst>
            </p:cNvPr>
            <p:cNvGrpSpPr/>
            <p:nvPr/>
          </p:nvGrpSpPr>
          <p:grpSpPr>
            <a:xfrm>
              <a:off x="11456032" y="182565"/>
              <a:ext cx="185504" cy="185580"/>
              <a:chOff x="0" y="0"/>
              <a:chExt cx="6476924" cy="6479600"/>
            </a:xfrm>
          </p:grpSpPr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073DE49C-2C93-42A1-AD87-E7DC62F92CFF}"/>
                  </a:ext>
                </a:extLst>
              </p:cNvPr>
              <p:cNvSpPr/>
              <p:nvPr/>
            </p:nvSpPr>
            <p:spPr>
              <a:xfrm>
                <a:off x="0" y="0"/>
                <a:ext cx="6477000" cy="6479540"/>
              </a:xfrm>
              <a:custGeom>
                <a:avLst/>
                <a:gdLst/>
                <a:ahLst/>
                <a:cxnLst/>
                <a:rect l="l" t="t" r="r" b="b"/>
                <a:pathLst>
                  <a:path w="6477000" h="6479540">
                    <a:moveTo>
                      <a:pt x="0" y="3239770"/>
                    </a:moveTo>
                    <a:cubicBezTo>
                      <a:pt x="0" y="1450467"/>
                      <a:pt x="1449959" y="0"/>
                      <a:pt x="3238500" y="0"/>
                    </a:cubicBezTo>
                    <a:cubicBezTo>
                      <a:pt x="5027041" y="0"/>
                      <a:pt x="6477000" y="1450467"/>
                      <a:pt x="6477000" y="3239770"/>
                    </a:cubicBezTo>
                    <a:cubicBezTo>
                      <a:pt x="6477000" y="5029073"/>
                      <a:pt x="5027041" y="6479540"/>
                      <a:pt x="3238500" y="6479540"/>
                    </a:cubicBezTo>
                    <a:cubicBezTo>
                      <a:pt x="1449959" y="6479540"/>
                      <a:pt x="0" y="5029073"/>
                      <a:pt x="0" y="32397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4307F">
                      <a:alpha val="100000"/>
                    </a:srgbClr>
                  </a:gs>
                  <a:gs pos="100000">
                    <a:srgbClr val="27AAE1">
                      <a:alpha val="100000"/>
                    </a:srgbClr>
                  </a:gs>
                </a:gsLst>
                <a:lin ang="0"/>
              </a:gradFill>
              <a:ln w="12700">
                <a:noFill/>
              </a:ln>
            </p:spPr>
          </p:sp>
        </p:grp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5433E29B-3F73-4904-A591-53C3D605C50F}"/>
                </a:ext>
              </a:extLst>
            </p:cNvPr>
            <p:cNvGrpSpPr/>
            <p:nvPr/>
          </p:nvGrpSpPr>
          <p:grpSpPr>
            <a:xfrm>
              <a:off x="11472586" y="758758"/>
              <a:ext cx="337904" cy="338043"/>
              <a:chOff x="0" y="0"/>
              <a:chExt cx="6476924" cy="6479600"/>
            </a:xfrm>
          </p:grpSpPr>
          <p:sp>
            <p:nvSpPr>
              <p:cNvPr id="20" name="Freeform 14">
                <a:extLst>
                  <a:ext uri="{FF2B5EF4-FFF2-40B4-BE49-F238E27FC236}">
                    <a16:creationId xmlns:a16="http://schemas.microsoft.com/office/drawing/2014/main" id="{81F84A8A-1254-4D39-AF75-5215C6B1EA3F}"/>
                  </a:ext>
                </a:extLst>
              </p:cNvPr>
              <p:cNvSpPr/>
              <p:nvPr/>
            </p:nvSpPr>
            <p:spPr>
              <a:xfrm>
                <a:off x="0" y="0"/>
                <a:ext cx="6477000" cy="6479540"/>
              </a:xfrm>
              <a:custGeom>
                <a:avLst/>
                <a:gdLst/>
                <a:ahLst/>
                <a:cxnLst/>
                <a:rect l="l" t="t" r="r" b="b"/>
                <a:pathLst>
                  <a:path w="6477000" h="6479540">
                    <a:moveTo>
                      <a:pt x="0" y="3239770"/>
                    </a:moveTo>
                    <a:cubicBezTo>
                      <a:pt x="0" y="1450467"/>
                      <a:pt x="1449959" y="0"/>
                      <a:pt x="3238500" y="0"/>
                    </a:cubicBezTo>
                    <a:cubicBezTo>
                      <a:pt x="5027041" y="0"/>
                      <a:pt x="6477000" y="1450467"/>
                      <a:pt x="6477000" y="3239770"/>
                    </a:cubicBezTo>
                    <a:cubicBezTo>
                      <a:pt x="6477000" y="5029073"/>
                      <a:pt x="5027041" y="6479540"/>
                      <a:pt x="3238500" y="6479540"/>
                    </a:cubicBezTo>
                    <a:cubicBezTo>
                      <a:pt x="1449959" y="6479540"/>
                      <a:pt x="0" y="5029073"/>
                      <a:pt x="0" y="32397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4307F">
                      <a:alpha val="100000"/>
                    </a:srgbClr>
                  </a:gs>
                  <a:gs pos="100000">
                    <a:srgbClr val="27AAE1">
                      <a:alpha val="100000"/>
                    </a:srgbClr>
                  </a:gs>
                </a:gsLst>
                <a:lin ang="0"/>
              </a:gradFill>
              <a:ln w="12700">
                <a:noFill/>
              </a:ln>
            </p:spPr>
          </p:sp>
        </p:grp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C6FFF22-D941-4BAC-AC4F-0694F379113F}"/>
                </a:ext>
              </a:extLst>
            </p:cNvPr>
            <p:cNvGrpSpPr/>
            <p:nvPr/>
          </p:nvGrpSpPr>
          <p:grpSpPr>
            <a:xfrm>
              <a:off x="-36285" y="-38100"/>
              <a:ext cx="18324285" cy="3489931"/>
              <a:chOff x="-36285" y="-38100"/>
              <a:chExt cx="18324285" cy="3489931"/>
            </a:xfrm>
          </p:grpSpPr>
          <p:grpSp>
            <p:nvGrpSpPr>
              <p:cNvPr id="12" name="Grupo 11">
                <a:extLst>
                  <a:ext uri="{FF2B5EF4-FFF2-40B4-BE49-F238E27FC236}">
                    <a16:creationId xmlns:a16="http://schemas.microsoft.com/office/drawing/2014/main" id="{DC92E0D4-DBF3-475D-A657-582FAACFC7A2}"/>
                  </a:ext>
                </a:extLst>
              </p:cNvPr>
              <p:cNvGrpSpPr/>
              <p:nvPr/>
            </p:nvGrpSpPr>
            <p:grpSpPr>
              <a:xfrm>
                <a:off x="-36285" y="-38100"/>
                <a:ext cx="11131194" cy="1717764"/>
                <a:chOff x="-36285" y="-38100"/>
                <a:chExt cx="11131194" cy="1717764"/>
              </a:xfrm>
            </p:grpSpPr>
            <p:sp>
              <p:nvSpPr>
                <p:cNvPr id="14" name="Rectángulo 13">
                  <a:extLst>
                    <a:ext uri="{FF2B5EF4-FFF2-40B4-BE49-F238E27FC236}">
                      <a16:creationId xmlns:a16="http://schemas.microsoft.com/office/drawing/2014/main" id="{E85BBEFC-9F6A-4CA4-9AA1-9BFCC338D701}"/>
                    </a:ext>
                  </a:extLst>
                </p:cNvPr>
                <p:cNvSpPr/>
                <p:nvPr/>
              </p:nvSpPr>
              <p:spPr>
                <a:xfrm>
                  <a:off x="-36285" y="-38100"/>
                  <a:ext cx="10551886" cy="1649667"/>
                </a:xfrm>
                <a:prstGeom prst="rect">
                  <a:avLst/>
                </a:prstGeom>
                <a:solidFill>
                  <a:srgbClr val="2671B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 dirty="0">
                    <a:solidFill>
                      <a:srgbClr val="2798D2"/>
                    </a:solidFill>
                  </a:endParaRPr>
                </a:p>
              </p:txBody>
            </p:sp>
            <p:grpSp>
              <p:nvGrpSpPr>
                <p:cNvPr id="15" name="Group 4">
                  <a:extLst>
                    <a:ext uri="{FF2B5EF4-FFF2-40B4-BE49-F238E27FC236}">
                      <a16:creationId xmlns:a16="http://schemas.microsoft.com/office/drawing/2014/main" id="{AC11518D-5871-4AB5-B05D-A0C45EE989D9}"/>
                    </a:ext>
                  </a:extLst>
                </p:cNvPr>
                <p:cNvGrpSpPr/>
                <p:nvPr/>
              </p:nvGrpSpPr>
              <p:grpSpPr>
                <a:xfrm>
                  <a:off x="143518" y="236357"/>
                  <a:ext cx="10951391" cy="1443307"/>
                  <a:chOff x="0" y="0"/>
                  <a:chExt cx="14601855" cy="1924410"/>
                </a:xfrm>
              </p:grpSpPr>
              <p:sp>
                <p:nvSpPr>
                  <p:cNvPr id="16" name="Freeform 5">
                    <a:extLst>
                      <a:ext uri="{FF2B5EF4-FFF2-40B4-BE49-F238E27FC236}">
                        <a16:creationId xmlns:a16="http://schemas.microsoft.com/office/drawing/2014/main" id="{2742BD19-A1F0-4977-B614-B1876A174F91}"/>
                      </a:ext>
                    </a:extLst>
                  </p:cNvPr>
                  <p:cNvSpPr/>
                  <p:nvPr/>
                </p:nvSpPr>
                <p:spPr>
                  <a:xfrm>
                    <a:off x="0" y="392626"/>
                    <a:ext cx="4702063" cy="9707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02063" h="970704">
                        <a:moveTo>
                          <a:pt x="0" y="0"/>
                        </a:moveTo>
                        <a:lnTo>
                          <a:pt x="4702063" y="0"/>
                        </a:lnTo>
                        <a:lnTo>
                          <a:pt x="4702063" y="970704"/>
                        </a:lnTo>
                        <a:lnTo>
                          <a:pt x="0" y="9707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2"/>
                    <a:stretch>
                      <a:fillRect/>
                    </a:stretch>
                  </a:blipFill>
                </p:spPr>
              </p:sp>
              <p:sp>
                <p:nvSpPr>
                  <p:cNvPr id="17" name="Freeform 6">
                    <a:extLst>
                      <a:ext uri="{FF2B5EF4-FFF2-40B4-BE49-F238E27FC236}">
                        <a16:creationId xmlns:a16="http://schemas.microsoft.com/office/drawing/2014/main" id="{947F0AE7-0F05-4631-8FC8-2C77B4401CAF}"/>
                      </a:ext>
                    </a:extLst>
                  </p:cNvPr>
                  <p:cNvSpPr/>
                  <p:nvPr/>
                </p:nvSpPr>
                <p:spPr>
                  <a:xfrm>
                    <a:off x="8935298" y="294479"/>
                    <a:ext cx="2752405" cy="10688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52405" h="1068851">
                        <a:moveTo>
                          <a:pt x="0" y="0"/>
                        </a:moveTo>
                        <a:lnTo>
                          <a:pt x="2752405" y="0"/>
                        </a:lnTo>
                        <a:lnTo>
                          <a:pt x="2752405" y="1068851"/>
                        </a:lnTo>
                        <a:lnTo>
                          <a:pt x="0" y="106885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3"/>
                    <a:stretch>
                      <a:fillRect/>
                    </a:stretch>
                  </a:blipFill>
                </p:spPr>
              </p:sp>
              <p:sp>
                <p:nvSpPr>
                  <p:cNvPr id="18" name="Freeform 7">
                    <a:extLst>
                      <a:ext uri="{FF2B5EF4-FFF2-40B4-BE49-F238E27FC236}">
                        <a16:creationId xmlns:a16="http://schemas.microsoft.com/office/drawing/2014/main" id="{DB54C8A7-F8F0-4FA3-9FB8-D8F0A81E3C7A}"/>
                      </a:ext>
                    </a:extLst>
                  </p:cNvPr>
                  <p:cNvSpPr/>
                  <p:nvPr/>
                </p:nvSpPr>
                <p:spPr>
                  <a:xfrm>
                    <a:off x="5488316" y="308979"/>
                    <a:ext cx="2660729" cy="11379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0729" h="1137998">
                        <a:moveTo>
                          <a:pt x="0" y="0"/>
                        </a:moveTo>
                        <a:lnTo>
                          <a:pt x="2660729" y="0"/>
                        </a:lnTo>
                        <a:lnTo>
                          <a:pt x="2660729" y="1137998"/>
                        </a:lnTo>
                        <a:lnTo>
                          <a:pt x="0" y="11379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4"/>
                    <a:stretch>
                      <a:fillRect/>
                    </a:stretch>
                  </a:blipFill>
                </p:spPr>
              </p:sp>
              <p:sp>
                <p:nvSpPr>
                  <p:cNvPr id="19" name="Freeform 8">
                    <a:extLst>
                      <a:ext uri="{FF2B5EF4-FFF2-40B4-BE49-F238E27FC236}">
                        <a16:creationId xmlns:a16="http://schemas.microsoft.com/office/drawing/2014/main" id="{2353F533-AE87-49BE-8DAC-7010D271B37D}"/>
                      </a:ext>
                    </a:extLst>
                  </p:cNvPr>
                  <p:cNvSpPr/>
                  <p:nvPr/>
                </p:nvSpPr>
                <p:spPr>
                  <a:xfrm>
                    <a:off x="12677445" y="0"/>
                    <a:ext cx="1924410" cy="19244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4410" h="1924410">
                        <a:moveTo>
                          <a:pt x="0" y="0"/>
                        </a:moveTo>
                        <a:lnTo>
                          <a:pt x="1924410" y="0"/>
                        </a:lnTo>
                        <a:lnTo>
                          <a:pt x="1924410" y="1924410"/>
                        </a:lnTo>
                        <a:lnTo>
                          <a:pt x="0" y="19244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5"/>
                    <a:stretch>
                      <a:fillRect/>
                    </a:stretch>
                  </a:blipFill>
                </p:spPr>
              </p:sp>
            </p:grpSp>
          </p:grpSp>
          <p:sp>
            <p:nvSpPr>
              <p:cNvPr id="13" name="Freeform 2">
                <a:extLst>
                  <a:ext uri="{FF2B5EF4-FFF2-40B4-BE49-F238E27FC236}">
                    <a16:creationId xmlns:a16="http://schemas.microsoft.com/office/drawing/2014/main" id="{58579106-C286-4364-95F3-7AA900A3A5C5}"/>
                  </a:ext>
                </a:extLst>
              </p:cNvPr>
              <p:cNvSpPr/>
              <p:nvPr/>
            </p:nvSpPr>
            <p:spPr>
              <a:xfrm rot="10800000" flipV="1">
                <a:off x="14699769" y="74963"/>
                <a:ext cx="3588231" cy="3376868"/>
              </a:xfrm>
              <a:custGeom>
                <a:avLst/>
                <a:gdLst/>
                <a:ahLst/>
                <a:cxnLst/>
                <a:rect l="l" t="t" r="r" b="b"/>
                <a:pathLst>
                  <a:path w="6117482" h="5459853">
                    <a:moveTo>
                      <a:pt x="6117482" y="5459853"/>
                    </a:moveTo>
                    <a:lnTo>
                      <a:pt x="0" y="5459853"/>
                    </a:lnTo>
                    <a:lnTo>
                      <a:pt x="0" y="0"/>
                    </a:lnTo>
                    <a:lnTo>
                      <a:pt x="6117482" y="0"/>
                    </a:lnTo>
                    <a:lnTo>
                      <a:pt x="6117482" y="5459853"/>
                    </a:lnTo>
                    <a:close/>
                  </a:path>
                </a:pathLst>
              </a:custGeom>
              <a:blipFill>
                <a:blip r:embed="rId6">
                  <a:alphaModFix amt="26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</p:sp>
        </p:grp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FD810241-CA74-40FF-BA59-CF97AB184843}"/>
              </a:ext>
            </a:extLst>
          </p:cNvPr>
          <p:cNvGrpSpPr/>
          <p:nvPr userDrawn="1"/>
        </p:nvGrpSpPr>
        <p:grpSpPr>
          <a:xfrm>
            <a:off x="0" y="8315232"/>
            <a:ext cx="18288000" cy="1971769"/>
            <a:chOff x="0" y="8315232"/>
            <a:chExt cx="18288000" cy="1971769"/>
          </a:xfrm>
        </p:grpSpPr>
        <p:grpSp>
          <p:nvGrpSpPr>
            <p:cNvPr id="23" name="Group 9">
              <a:extLst>
                <a:ext uri="{FF2B5EF4-FFF2-40B4-BE49-F238E27FC236}">
                  <a16:creationId xmlns:a16="http://schemas.microsoft.com/office/drawing/2014/main" id="{1FD2E7D2-2CDA-4DC1-8630-CF1CB07706CB}"/>
                </a:ext>
              </a:extLst>
            </p:cNvPr>
            <p:cNvGrpSpPr/>
            <p:nvPr/>
          </p:nvGrpSpPr>
          <p:grpSpPr>
            <a:xfrm>
              <a:off x="0" y="10001061"/>
              <a:ext cx="18288000" cy="285940"/>
              <a:chOff x="0" y="0"/>
              <a:chExt cx="24384000" cy="6843292"/>
            </a:xfrm>
          </p:grpSpPr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553A5BD9-D9F2-4E39-9437-5EC578C6CA91}"/>
                  </a:ext>
                </a:extLst>
              </p:cNvPr>
              <p:cNvSpPr/>
              <p:nvPr/>
            </p:nvSpPr>
            <p:spPr>
              <a:xfrm>
                <a:off x="0" y="0"/>
                <a:ext cx="24384006" cy="6843313"/>
              </a:xfrm>
              <a:custGeom>
                <a:avLst/>
                <a:gdLst/>
                <a:ahLst/>
                <a:cxnLst/>
                <a:rect l="l" t="t" r="r" b="b"/>
                <a:pathLst>
                  <a:path w="24384006" h="6843313">
                    <a:moveTo>
                      <a:pt x="0" y="0"/>
                    </a:moveTo>
                    <a:lnTo>
                      <a:pt x="24384006" y="0"/>
                    </a:lnTo>
                    <a:lnTo>
                      <a:pt x="24384006" y="6843313"/>
                    </a:lnTo>
                    <a:lnTo>
                      <a:pt x="0" y="6843313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4307F">
                      <a:alpha val="100000"/>
                    </a:srgbClr>
                  </a:gs>
                  <a:gs pos="100000">
                    <a:srgbClr val="27AAE1">
                      <a:alpha val="100000"/>
                    </a:srgbClr>
                  </a:gs>
                </a:gsLst>
                <a:lin ang="0"/>
              </a:gradFill>
            </p:spPr>
          </p:sp>
        </p:grpSp>
        <p:grpSp>
          <p:nvGrpSpPr>
            <p:cNvPr id="24" name="Group 11">
              <a:extLst>
                <a:ext uri="{FF2B5EF4-FFF2-40B4-BE49-F238E27FC236}">
                  <a16:creationId xmlns:a16="http://schemas.microsoft.com/office/drawing/2014/main" id="{3A14C2DD-ECC1-48A5-ADEE-0A427E2505BF}"/>
                </a:ext>
              </a:extLst>
            </p:cNvPr>
            <p:cNvGrpSpPr/>
            <p:nvPr/>
          </p:nvGrpSpPr>
          <p:grpSpPr>
            <a:xfrm>
              <a:off x="438770" y="8315232"/>
              <a:ext cx="712479" cy="712773"/>
              <a:chOff x="0" y="0"/>
              <a:chExt cx="6476924" cy="6479600"/>
            </a:xfrm>
          </p:grpSpPr>
          <p:sp>
            <p:nvSpPr>
              <p:cNvPr id="29" name="Freeform 12">
                <a:extLst>
                  <a:ext uri="{FF2B5EF4-FFF2-40B4-BE49-F238E27FC236}">
                    <a16:creationId xmlns:a16="http://schemas.microsoft.com/office/drawing/2014/main" id="{9BC9E106-C494-49C6-9497-37C9B890EC2B}"/>
                  </a:ext>
                </a:extLst>
              </p:cNvPr>
              <p:cNvSpPr/>
              <p:nvPr/>
            </p:nvSpPr>
            <p:spPr>
              <a:xfrm>
                <a:off x="0" y="0"/>
                <a:ext cx="6477000" cy="6479540"/>
              </a:xfrm>
              <a:custGeom>
                <a:avLst/>
                <a:gdLst/>
                <a:ahLst/>
                <a:cxnLst/>
                <a:rect l="l" t="t" r="r" b="b"/>
                <a:pathLst>
                  <a:path w="6477000" h="6479540">
                    <a:moveTo>
                      <a:pt x="0" y="3239770"/>
                    </a:moveTo>
                    <a:cubicBezTo>
                      <a:pt x="0" y="1450467"/>
                      <a:pt x="1449959" y="0"/>
                      <a:pt x="3238500" y="0"/>
                    </a:cubicBezTo>
                    <a:cubicBezTo>
                      <a:pt x="5027041" y="0"/>
                      <a:pt x="6477000" y="1450467"/>
                      <a:pt x="6477000" y="3239770"/>
                    </a:cubicBezTo>
                    <a:cubicBezTo>
                      <a:pt x="6477000" y="5029073"/>
                      <a:pt x="5027041" y="6479540"/>
                      <a:pt x="3238500" y="6479540"/>
                    </a:cubicBezTo>
                    <a:cubicBezTo>
                      <a:pt x="1449959" y="6479540"/>
                      <a:pt x="0" y="5029073"/>
                      <a:pt x="0" y="32397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4307F">
                      <a:alpha val="100000"/>
                    </a:srgbClr>
                  </a:gs>
                  <a:gs pos="100000">
                    <a:srgbClr val="27AAE1">
                      <a:alpha val="100000"/>
                    </a:srgbClr>
                  </a:gs>
                </a:gsLst>
                <a:lin ang="0"/>
              </a:gradFill>
              <a:ln w="12700">
                <a:noFill/>
              </a:ln>
            </p:spPr>
          </p:sp>
        </p:grp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6F6F314A-72CC-4AFB-B8B1-E52085423771}"/>
                </a:ext>
              </a:extLst>
            </p:cNvPr>
            <p:cNvGrpSpPr/>
            <p:nvPr/>
          </p:nvGrpSpPr>
          <p:grpSpPr>
            <a:xfrm>
              <a:off x="76604" y="9344043"/>
              <a:ext cx="337904" cy="338043"/>
              <a:chOff x="0" y="0"/>
              <a:chExt cx="6476924" cy="6479600"/>
            </a:xfrm>
          </p:grpSpPr>
          <p:sp>
            <p:nvSpPr>
              <p:cNvPr id="28" name="Freeform 14">
                <a:extLst>
                  <a:ext uri="{FF2B5EF4-FFF2-40B4-BE49-F238E27FC236}">
                    <a16:creationId xmlns:a16="http://schemas.microsoft.com/office/drawing/2014/main" id="{93E2E6DC-B37B-4D75-93D9-3CDE3AB07002}"/>
                  </a:ext>
                </a:extLst>
              </p:cNvPr>
              <p:cNvSpPr/>
              <p:nvPr/>
            </p:nvSpPr>
            <p:spPr>
              <a:xfrm>
                <a:off x="0" y="0"/>
                <a:ext cx="6477000" cy="6479540"/>
              </a:xfrm>
              <a:custGeom>
                <a:avLst/>
                <a:gdLst/>
                <a:ahLst/>
                <a:cxnLst/>
                <a:rect l="l" t="t" r="r" b="b"/>
                <a:pathLst>
                  <a:path w="6477000" h="6479540">
                    <a:moveTo>
                      <a:pt x="0" y="3239770"/>
                    </a:moveTo>
                    <a:cubicBezTo>
                      <a:pt x="0" y="1450467"/>
                      <a:pt x="1449959" y="0"/>
                      <a:pt x="3238500" y="0"/>
                    </a:cubicBezTo>
                    <a:cubicBezTo>
                      <a:pt x="5027041" y="0"/>
                      <a:pt x="6477000" y="1450467"/>
                      <a:pt x="6477000" y="3239770"/>
                    </a:cubicBezTo>
                    <a:cubicBezTo>
                      <a:pt x="6477000" y="5029073"/>
                      <a:pt x="5027041" y="6479540"/>
                      <a:pt x="3238500" y="6479540"/>
                    </a:cubicBezTo>
                    <a:cubicBezTo>
                      <a:pt x="1449959" y="6479540"/>
                      <a:pt x="0" y="5029073"/>
                      <a:pt x="0" y="32397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4307F">
                      <a:alpha val="100000"/>
                    </a:srgbClr>
                  </a:gs>
                  <a:gs pos="100000">
                    <a:srgbClr val="27AAE1">
                      <a:alpha val="100000"/>
                    </a:srgbClr>
                  </a:gs>
                </a:gsLst>
                <a:lin ang="0"/>
              </a:gradFill>
              <a:ln w="12700">
                <a:noFill/>
              </a:ln>
            </p:spPr>
          </p:sp>
        </p:grpSp>
        <p:grpSp>
          <p:nvGrpSpPr>
            <p:cNvPr id="26" name="Group 15">
              <a:extLst>
                <a:ext uri="{FF2B5EF4-FFF2-40B4-BE49-F238E27FC236}">
                  <a16:creationId xmlns:a16="http://schemas.microsoft.com/office/drawing/2014/main" id="{CECB5D31-BAFE-4AAD-8744-C6F834060F56}"/>
                </a:ext>
              </a:extLst>
            </p:cNvPr>
            <p:cNvGrpSpPr/>
            <p:nvPr/>
          </p:nvGrpSpPr>
          <p:grpSpPr>
            <a:xfrm>
              <a:off x="844069" y="9427972"/>
              <a:ext cx="185504" cy="185580"/>
              <a:chOff x="0" y="0"/>
              <a:chExt cx="6476924" cy="6479600"/>
            </a:xfrm>
          </p:grpSpPr>
          <p:sp>
            <p:nvSpPr>
              <p:cNvPr id="27" name="Freeform 16">
                <a:extLst>
                  <a:ext uri="{FF2B5EF4-FFF2-40B4-BE49-F238E27FC236}">
                    <a16:creationId xmlns:a16="http://schemas.microsoft.com/office/drawing/2014/main" id="{FEE84FE9-4D67-4A68-91C9-AE9C21DCA0B9}"/>
                  </a:ext>
                </a:extLst>
              </p:cNvPr>
              <p:cNvSpPr/>
              <p:nvPr/>
            </p:nvSpPr>
            <p:spPr>
              <a:xfrm>
                <a:off x="0" y="0"/>
                <a:ext cx="6477000" cy="6479540"/>
              </a:xfrm>
              <a:custGeom>
                <a:avLst/>
                <a:gdLst/>
                <a:ahLst/>
                <a:cxnLst/>
                <a:rect l="l" t="t" r="r" b="b"/>
                <a:pathLst>
                  <a:path w="6477000" h="6479540">
                    <a:moveTo>
                      <a:pt x="0" y="3239770"/>
                    </a:moveTo>
                    <a:cubicBezTo>
                      <a:pt x="0" y="1450467"/>
                      <a:pt x="1449959" y="0"/>
                      <a:pt x="3238500" y="0"/>
                    </a:cubicBezTo>
                    <a:cubicBezTo>
                      <a:pt x="5027041" y="0"/>
                      <a:pt x="6477000" y="1450467"/>
                      <a:pt x="6477000" y="3239770"/>
                    </a:cubicBezTo>
                    <a:cubicBezTo>
                      <a:pt x="6477000" y="5029073"/>
                      <a:pt x="5027041" y="6479540"/>
                      <a:pt x="3238500" y="6479540"/>
                    </a:cubicBezTo>
                    <a:cubicBezTo>
                      <a:pt x="1449959" y="6479540"/>
                      <a:pt x="0" y="5029073"/>
                      <a:pt x="0" y="32397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4307F">
                      <a:alpha val="100000"/>
                    </a:srgbClr>
                  </a:gs>
                  <a:gs pos="100000">
                    <a:srgbClr val="27AAE1">
                      <a:alpha val="100000"/>
                    </a:srgbClr>
                  </a:gs>
                </a:gsLst>
                <a:lin ang="0"/>
              </a:gradFill>
              <a:ln w="12700">
                <a:noFill/>
              </a:ln>
            </p:spPr>
          </p:sp>
        </p:grpSp>
      </p:grpSp>
      <p:pic>
        <p:nvPicPr>
          <p:cNvPr id="31" name="Imagen 30" descr="Un conjunto de letras blancas en un fondo blanco&#10;&#10;Descripción generada automáticamente con confianza media">
            <a:extLst>
              <a:ext uri="{FF2B5EF4-FFF2-40B4-BE49-F238E27FC236}">
                <a16:creationId xmlns:a16="http://schemas.microsoft.com/office/drawing/2014/main" id="{66D51E14-3D45-4963-9992-D1D24A09504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567" y="7059352"/>
            <a:ext cx="2859252" cy="11586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66900"/>
            <a:ext cx="14249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99" y="3695700"/>
            <a:ext cx="16174847" cy="5745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D231A509-4CA7-44BD-98E5-313F53AE299B}"/>
              </a:ext>
            </a:extLst>
          </p:cNvPr>
          <p:cNvGrpSpPr/>
          <p:nvPr userDrawn="1"/>
        </p:nvGrpSpPr>
        <p:grpSpPr>
          <a:xfrm>
            <a:off x="0" y="33778"/>
            <a:ext cx="18380164" cy="10274543"/>
            <a:chOff x="0" y="33778"/>
            <a:chExt cx="18380164" cy="10274543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9F00D724-5635-4A8D-AA0E-7EF11633CA3D}"/>
                </a:ext>
              </a:extLst>
            </p:cNvPr>
            <p:cNvGrpSpPr/>
            <p:nvPr/>
          </p:nvGrpSpPr>
          <p:grpSpPr>
            <a:xfrm>
              <a:off x="16936847" y="9632782"/>
              <a:ext cx="1443317" cy="675539"/>
              <a:chOff x="0" y="0"/>
              <a:chExt cx="812800" cy="456326"/>
            </a:xfrm>
          </p:grpSpPr>
          <p:sp>
            <p:nvSpPr>
              <p:cNvPr id="21" name="Freeform 3">
                <a:extLst>
                  <a:ext uri="{FF2B5EF4-FFF2-40B4-BE49-F238E27FC236}">
                    <a16:creationId xmlns:a16="http://schemas.microsoft.com/office/drawing/2014/main" id="{38CB9D8C-6AFC-4684-9B22-7ED2221CE70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45632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6326">
                    <a:moveTo>
                      <a:pt x="406400" y="0"/>
                    </a:moveTo>
                    <a:lnTo>
                      <a:pt x="812800" y="456326"/>
                    </a:lnTo>
                    <a:lnTo>
                      <a:pt x="0" y="456326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A6C99"/>
              </a:solidFill>
            </p:spPr>
          </p:sp>
          <p:sp>
            <p:nvSpPr>
              <p:cNvPr id="22" name="TextBox 4">
                <a:extLst>
                  <a:ext uri="{FF2B5EF4-FFF2-40B4-BE49-F238E27FC236}">
                    <a16:creationId xmlns:a16="http://schemas.microsoft.com/office/drawing/2014/main" id="{6550BB09-FBCF-4CA0-8098-DB5846D6DC02}"/>
                  </a:ext>
                </a:extLst>
              </p:cNvPr>
              <p:cNvSpPr txBox="1"/>
              <p:nvPr/>
            </p:nvSpPr>
            <p:spPr>
              <a:xfrm>
                <a:off x="127000" y="173766"/>
                <a:ext cx="558800" cy="2499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5">
              <a:extLst>
                <a:ext uri="{FF2B5EF4-FFF2-40B4-BE49-F238E27FC236}">
                  <a16:creationId xmlns:a16="http://schemas.microsoft.com/office/drawing/2014/main" id="{3D64E16E-B6D2-4C56-804D-659357668582}"/>
                </a:ext>
              </a:extLst>
            </p:cNvPr>
            <p:cNvGrpSpPr/>
            <p:nvPr/>
          </p:nvGrpSpPr>
          <p:grpSpPr>
            <a:xfrm>
              <a:off x="16326193" y="9611461"/>
              <a:ext cx="1619844" cy="696860"/>
              <a:chOff x="0" y="0"/>
              <a:chExt cx="812800" cy="456326"/>
            </a:xfrm>
          </p:grpSpPr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95F71334-0A8B-422B-8A22-B761038DD91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45632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6326">
                    <a:moveTo>
                      <a:pt x="406400" y="0"/>
                    </a:moveTo>
                    <a:lnTo>
                      <a:pt x="812800" y="456326"/>
                    </a:lnTo>
                    <a:lnTo>
                      <a:pt x="0" y="456326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51D64"/>
              </a:solidFill>
            </p:spPr>
          </p:sp>
          <p:sp>
            <p:nvSpPr>
              <p:cNvPr id="20" name="TextBox 7">
                <a:extLst>
                  <a:ext uri="{FF2B5EF4-FFF2-40B4-BE49-F238E27FC236}">
                    <a16:creationId xmlns:a16="http://schemas.microsoft.com/office/drawing/2014/main" id="{1CFE0B09-B1AE-47CC-8BCF-024A19A7E287}"/>
                  </a:ext>
                </a:extLst>
              </p:cNvPr>
              <p:cNvSpPr txBox="1"/>
              <p:nvPr/>
            </p:nvSpPr>
            <p:spPr>
              <a:xfrm>
                <a:off x="127000" y="173766"/>
                <a:ext cx="558800" cy="2499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83170CF5-24DD-443E-98DF-EE9BA3615937}"/>
                </a:ext>
              </a:extLst>
            </p:cNvPr>
            <p:cNvGrpSpPr/>
            <p:nvPr/>
          </p:nvGrpSpPr>
          <p:grpSpPr>
            <a:xfrm>
              <a:off x="0" y="33778"/>
              <a:ext cx="17362570" cy="1527550"/>
              <a:chOff x="0" y="33778"/>
              <a:chExt cx="17362570" cy="1527550"/>
            </a:xfrm>
          </p:grpSpPr>
          <p:grpSp>
            <p:nvGrpSpPr>
              <p:cNvPr id="11" name="Grupo 10">
                <a:extLst>
                  <a:ext uri="{FF2B5EF4-FFF2-40B4-BE49-F238E27FC236}">
                    <a16:creationId xmlns:a16="http://schemas.microsoft.com/office/drawing/2014/main" id="{9EE4F72B-5DC3-4239-8B67-7C49E7E00A5B}"/>
                  </a:ext>
                </a:extLst>
              </p:cNvPr>
              <p:cNvGrpSpPr/>
              <p:nvPr/>
            </p:nvGrpSpPr>
            <p:grpSpPr>
              <a:xfrm>
                <a:off x="0" y="33778"/>
                <a:ext cx="13487400" cy="1527550"/>
                <a:chOff x="0" y="33778"/>
                <a:chExt cx="13487400" cy="1527550"/>
              </a:xfrm>
            </p:grpSpPr>
            <p:sp>
              <p:nvSpPr>
                <p:cNvPr id="14" name="Paralelogramo 13">
                  <a:extLst>
                    <a:ext uri="{FF2B5EF4-FFF2-40B4-BE49-F238E27FC236}">
                      <a16:creationId xmlns:a16="http://schemas.microsoft.com/office/drawing/2014/main" id="{D117753B-9DBD-4CEA-87C8-811C091B6852}"/>
                    </a:ext>
                  </a:extLst>
                </p:cNvPr>
                <p:cNvSpPr/>
                <p:nvPr/>
              </p:nvSpPr>
              <p:spPr>
                <a:xfrm>
                  <a:off x="0" y="108858"/>
                  <a:ext cx="13487400" cy="1267105"/>
                </a:xfrm>
                <a:prstGeom prst="parallelogram">
                  <a:avLst/>
                </a:prstGeom>
                <a:solidFill>
                  <a:srgbClr val="051D6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AAC9C978-DB0B-4341-9CF0-A1631AC8D4A3}"/>
                    </a:ext>
                  </a:extLst>
                </p:cNvPr>
                <p:cNvSpPr/>
                <p:nvPr/>
              </p:nvSpPr>
              <p:spPr>
                <a:xfrm>
                  <a:off x="505964" y="360511"/>
                  <a:ext cx="3732385" cy="770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2385" h="770522">
                      <a:moveTo>
                        <a:pt x="0" y="0"/>
                      </a:moveTo>
                      <a:lnTo>
                        <a:pt x="3732385" y="0"/>
                      </a:lnTo>
                      <a:lnTo>
                        <a:pt x="3732385" y="770522"/>
                      </a:lnTo>
                      <a:lnTo>
                        <a:pt x="0" y="7705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"/>
                  <a:stretch>
                    <a:fillRect/>
                  </a:stretch>
                </a:blipFill>
              </p:spPr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B57E33CC-3586-484E-B3B5-981402B64242}"/>
                    </a:ext>
                  </a:extLst>
                </p:cNvPr>
                <p:cNvSpPr/>
                <p:nvPr/>
              </p:nvSpPr>
              <p:spPr>
                <a:xfrm>
                  <a:off x="7324725" y="318196"/>
                  <a:ext cx="2184793" cy="848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793" h="848428">
                      <a:moveTo>
                        <a:pt x="0" y="0"/>
                      </a:moveTo>
                      <a:lnTo>
                        <a:pt x="2184794" y="0"/>
                      </a:lnTo>
                      <a:lnTo>
                        <a:pt x="2184794" y="848428"/>
                      </a:lnTo>
                      <a:lnTo>
                        <a:pt x="0" y="8484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/>
                  </a:stretch>
                </a:blipFill>
              </p:spPr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8C006F39-0A10-4BC7-BB8D-09907C051916}"/>
                    </a:ext>
                  </a:extLst>
                </p:cNvPr>
                <p:cNvSpPr/>
                <p:nvPr/>
              </p:nvSpPr>
              <p:spPr>
                <a:xfrm>
                  <a:off x="4660618" y="345895"/>
                  <a:ext cx="2112023" cy="9033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023" h="903316">
                      <a:moveTo>
                        <a:pt x="0" y="0"/>
                      </a:moveTo>
                      <a:lnTo>
                        <a:pt x="2112023" y="0"/>
                      </a:lnTo>
                      <a:lnTo>
                        <a:pt x="2112023" y="903316"/>
                      </a:lnTo>
                      <a:lnTo>
                        <a:pt x="0" y="9033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</p:spPr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7FF2EA94-8E61-4E72-B2B0-A35FECE48416}"/>
                    </a:ext>
                  </a:extLst>
                </p:cNvPr>
                <p:cNvSpPr/>
                <p:nvPr/>
              </p:nvSpPr>
              <p:spPr>
                <a:xfrm>
                  <a:off x="10287000" y="33778"/>
                  <a:ext cx="1527550" cy="152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550" h="1527550">
                      <a:moveTo>
                        <a:pt x="0" y="0"/>
                      </a:moveTo>
                      <a:lnTo>
                        <a:pt x="1527550" y="0"/>
                      </a:lnTo>
                      <a:lnTo>
                        <a:pt x="1527550" y="1527550"/>
                      </a:lnTo>
                      <a:lnTo>
                        <a:pt x="0" y="15275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</p:spPr>
            </p:sp>
          </p:grpSp>
          <p:sp>
            <p:nvSpPr>
              <p:cNvPr id="12" name="Rectángulo 11">
                <a:extLst>
                  <a:ext uri="{FF2B5EF4-FFF2-40B4-BE49-F238E27FC236}">
                    <a16:creationId xmlns:a16="http://schemas.microsoft.com/office/drawing/2014/main" id="{B39AAEE1-1C71-40CB-B80E-891DBD1C6489}"/>
                  </a:ext>
                </a:extLst>
              </p:cNvPr>
              <p:cNvSpPr/>
              <p:nvPr/>
            </p:nvSpPr>
            <p:spPr>
              <a:xfrm>
                <a:off x="13881094" y="164000"/>
                <a:ext cx="1683024" cy="126710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dirty="0"/>
                  <a:t>Logotipo Institución del Estudiante</a:t>
                </a:r>
              </a:p>
            </p:txBody>
          </p:sp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2283B74D-BEBF-48C8-AA6A-CEBE3F5F3A0A}"/>
                  </a:ext>
                </a:extLst>
              </p:cNvPr>
              <p:cNvSpPr/>
              <p:nvPr/>
            </p:nvSpPr>
            <p:spPr>
              <a:xfrm>
                <a:off x="15957811" y="135705"/>
                <a:ext cx="1404759" cy="1295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dirty="0"/>
                  <a:t>Logotipo Institución del asesor</a:t>
                </a: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8100C43-B0DC-41AD-AB11-E8CD43AA600C}"/>
              </a:ext>
            </a:extLst>
          </p:cNvPr>
          <p:cNvSpPr txBox="1"/>
          <p:nvPr/>
        </p:nvSpPr>
        <p:spPr>
          <a:xfrm>
            <a:off x="6481486" y="2738914"/>
            <a:ext cx="998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Área: ?????????</a:t>
            </a: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473C61-C53C-48FB-9108-7049466991E5}"/>
              </a:ext>
            </a:extLst>
          </p:cNvPr>
          <p:cNvSpPr txBox="1"/>
          <p:nvPr/>
        </p:nvSpPr>
        <p:spPr>
          <a:xfrm>
            <a:off x="5981194" y="3546455"/>
            <a:ext cx="1165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Montserrat" panose="00000500000000000000" pitchFamily="2" charset="0"/>
              </a:rPr>
              <a:t>Título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35355F5-344F-4065-8F12-0B146D6F6BCF}"/>
              </a:ext>
            </a:extLst>
          </p:cNvPr>
          <p:cNvSpPr txBox="1"/>
          <p:nvPr/>
        </p:nvSpPr>
        <p:spPr>
          <a:xfrm>
            <a:off x="1902458" y="4521972"/>
            <a:ext cx="6717906" cy="1425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Integrantes:</a:t>
            </a:r>
          </a:p>
          <a:p>
            <a:pPr>
              <a:lnSpc>
                <a:spcPct val="150000"/>
              </a:lnSpc>
            </a:pPr>
            <a:r>
              <a:rPr lang="es-MX" sz="2000" b="1" dirty="0">
                <a:solidFill>
                  <a:srgbClr val="0070C0"/>
                </a:solidFill>
                <a:latin typeface="Montserrat" panose="00000500000000000000" pitchFamily="2" charset="0"/>
              </a:rPr>
              <a:t>Nombre</a:t>
            </a:r>
          </a:p>
          <a:p>
            <a:pPr>
              <a:lnSpc>
                <a:spcPct val="150000"/>
              </a:lnSpc>
            </a:pPr>
            <a:r>
              <a:rPr lang="es-MX" sz="2000" b="1" dirty="0">
                <a:solidFill>
                  <a:srgbClr val="00336C"/>
                </a:solidFill>
                <a:latin typeface="Montserrat" panose="00000500000000000000" pitchFamily="2" charset="0"/>
              </a:rPr>
              <a:t>Tecnológico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D78A018-AB3C-47CC-BB13-88D0A5C17E58}"/>
              </a:ext>
            </a:extLst>
          </p:cNvPr>
          <p:cNvSpPr txBox="1"/>
          <p:nvPr/>
        </p:nvSpPr>
        <p:spPr>
          <a:xfrm>
            <a:off x="9448800" y="8186199"/>
            <a:ext cx="3068469" cy="1425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/>
            </a:defPPr>
            <a:lvl1pPr>
              <a:defRPr sz="1400" b="1">
                <a:solidFill>
                  <a:srgbClr val="00336C"/>
                </a:solidFill>
                <a:latin typeface="Montserrat" panose="00000500000000000000" pitchFamily="2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s-MX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Asesor:</a:t>
            </a:r>
          </a:p>
          <a:p>
            <a:pPr>
              <a:lnSpc>
                <a:spcPct val="150000"/>
              </a:lnSpc>
            </a:pPr>
            <a:r>
              <a:rPr lang="es-MX" sz="2000" dirty="0">
                <a:solidFill>
                  <a:srgbClr val="0070C0"/>
                </a:solidFill>
              </a:rPr>
              <a:t>Nombre </a:t>
            </a:r>
          </a:p>
          <a:p>
            <a:pPr>
              <a:lnSpc>
                <a:spcPct val="150000"/>
              </a:lnSpc>
            </a:pPr>
            <a:r>
              <a:rPr lang="es-MX" sz="2000" dirty="0"/>
              <a:t>Institución del asesor</a:t>
            </a:r>
            <a:endParaRPr lang="es-MX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6F87DAD-6E4D-4868-8E48-4C02E65B1EF9}"/>
              </a:ext>
            </a:extLst>
          </p:cNvPr>
          <p:cNvSpPr/>
          <p:nvPr/>
        </p:nvSpPr>
        <p:spPr>
          <a:xfrm>
            <a:off x="2819400" y="2400300"/>
            <a:ext cx="2514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Logotipo Institución del Estudiante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F35692F-F0D7-429D-A0D3-29F5F6CCF43D}"/>
              </a:ext>
            </a:extLst>
          </p:cNvPr>
          <p:cNvSpPr/>
          <p:nvPr/>
        </p:nvSpPr>
        <p:spPr>
          <a:xfrm>
            <a:off x="6096239" y="7142777"/>
            <a:ext cx="2514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Logotipo Institución del asesor</a:t>
            </a:r>
          </a:p>
        </p:txBody>
      </p:sp>
    </p:spTree>
    <p:extLst>
      <p:ext uri="{BB962C8B-B14F-4D97-AF65-F5344CB8AC3E}">
        <p14:creationId xmlns:p14="http://schemas.microsoft.com/office/powerpoint/2010/main" val="344007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C708C-6304-4E6A-9587-C5497AD9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I. 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17098A-55AF-451B-B61A-ED47B884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Información</a:t>
            </a:r>
          </a:p>
        </p:txBody>
      </p:sp>
    </p:spTree>
    <p:extLst>
      <p:ext uri="{BB962C8B-B14F-4D97-AF65-F5344CB8AC3E}">
        <p14:creationId xmlns:p14="http://schemas.microsoft.com/office/powerpoint/2010/main" val="3190490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C708C-6304-4E6A-9587-C5497AD9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II. Método de solución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17098A-55AF-451B-B61A-ED47B884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Información</a:t>
            </a:r>
          </a:p>
        </p:txBody>
      </p:sp>
    </p:spTree>
    <p:extLst>
      <p:ext uri="{BB962C8B-B14F-4D97-AF65-F5344CB8AC3E}">
        <p14:creationId xmlns:p14="http://schemas.microsoft.com/office/powerpoint/2010/main" val="17648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C708C-6304-4E6A-9587-C5497AD9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III. Resultados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17098A-55AF-451B-B61A-ED47B884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Información</a:t>
            </a:r>
          </a:p>
        </p:txBody>
      </p:sp>
    </p:spTree>
    <p:extLst>
      <p:ext uri="{BB962C8B-B14F-4D97-AF65-F5344CB8AC3E}">
        <p14:creationId xmlns:p14="http://schemas.microsoft.com/office/powerpoint/2010/main" val="3239844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C708C-6304-4E6A-9587-C5497AD9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IV. Conclusiones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17098A-55AF-451B-B61A-ED47B884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Información</a:t>
            </a:r>
          </a:p>
        </p:txBody>
      </p:sp>
    </p:spTree>
    <p:extLst>
      <p:ext uri="{BB962C8B-B14F-4D97-AF65-F5344CB8AC3E}">
        <p14:creationId xmlns:p14="http://schemas.microsoft.com/office/powerpoint/2010/main" val="3689633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40</Words>
  <Application>Microsoft Office PowerPoint</Application>
  <PresentationFormat>Personalizado</PresentationFormat>
  <Paragraphs>18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Montserrat</vt:lpstr>
      <vt:lpstr>Arial</vt:lpstr>
      <vt:lpstr>Calibri</vt:lpstr>
      <vt:lpstr>Office Theme</vt:lpstr>
      <vt:lpstr>Presentación de PowerPoint</vt:lpstr>
      <vt:lpstr>I. Introducción</vt:lpstr>
      <vt:lpstr>II. Método de solución</vt:lpstr>
      <vt:lpstr>III. Resultados </vt:lpstr>
      <vt:lpstr>IV. Conclusiones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Navy And Peach Geometric IT Solutions And Technology Presentation</dc:title>
  <dc:creator>cenidet</dc:creator>
  <cp:lastModifiedBy>Alejandro Castañeda Pacheco</cp:lastModifiedBy>
  <cp:revision>9</cp:revision>
  <dcterms:created xsi:type="dcterms:W3CDTF">2006-08-16T00:00:00Z</dcterms:created>
  <dcterms:modified xsi:type="dcterms:W3CDTF">2024-09-24T19:02:55Z</dcterms:modified>
  <dc:identifier>DAGRsIU5sYo</dc:identifier>
</cp:coreProperties>
</file>